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45D284-C805-EF38-1DD7-2111AB7368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" t="4339" r="3275" b="5093"/>
          <a:stretch/>
        </p:blipFill>
        <p:spPr>
          <a:xfrm>
            <a:off x="841248" y="536308"/>
            <a:ext cx="8908542" cy="615845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坂瀬川地区　西川内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093" y="6321692"/>
            <a:ext cx="2232853" cy="25910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1A73BA9-CAAF-4E55-6459-4E2CC96D7C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5669" y="536308"/>
            <a:ext cx="876300" cy="2987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2025-01-27T00:33:36Z</cp:lastPrinted>
  <dcterms:created xsi:type="dcterms:W3CDTF">2025-01-27T00:33:29Z</dcterms:created>
  <dcterms:modified xsi:type="dcterms:W3CDTF">2025-02-20T06:39:14Z</dcterms:modified>
</cp:coreProperties>
</file>