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EE78F681-0424-6E5A-CE4B-ACCE4B4658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" t="5200" r="3579" b="5092"/>
          <a:stretch/>
        </p:blipFill>
        <p:spPr>
          <a:xfrm>
            <a:off x="854964" y="573652"/>
            <a:ext cx="8904664" cy="611737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坂瀬川地区　花園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ECCE8E8-1444-3D36-CB73-2863A791E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205" y="6284348"/>
            <a:ext cx="2232853" cy="25910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131F463-26CF-4918-B0DD-BA32E2153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60736" y="573652"/>
            <a:ext cx="876300" cy="1615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12</cp:revision>
  <cp:lastPrinted>2025-01-27T00:33:36Z</cp:lastPrinted>
  <dcterms:created xsi:type="dcterms:W3CDTF">2025-01-27T00:33:29Z</dcterms:created>
  <dcterms:modified xsi:type="dcterms:W3CDTF">2025-02-20T06:40:16Z</dcterms:modified>
</cp:coreProperties>
</file>