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08381DE-05DD-1288-1EEE-7527FD958E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" t="4194" r="5320" b="3828"/>
          <a:stretch/>
        </p:blipFill>
        <p:spPr>
          <a:xfrm>
            <a:off x="344311" y="650690"/>
            <a:ext cx="6169378" cy="897558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192615" y="178149"/>
            <a:ext cx="385233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坂瀬川地区　春田・福田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741" y="9255310"/>
            <a:ext cx="2232853" cy="25910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F3288DA-6889-4753-E230-377FDE3D52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7028" y="943469"/>
            <a:ext cx="876300" cy="27584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6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6</cp:revision>
  <cp:lastPrinted>2025-01-27T00:33:36Z</cp:lastPrinted>
  <dcterms:created xsi:type="dcterms:W3CDTF">2025-01-27T00:33:29Z</dcterms:created>
  <dcterms:modified xsi:type="dcterms:W3CDTF">2025-02-20T06:36:35Z</dcterms:modified>
</cp:coreProperties>
</file>