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334F9764-998F-185F-33B2-CF29F02571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7" t="4469" r="5478" b="5609"/>
          <a:stretch/>
        </p:blipFill>
        <p:spPr>
          <a:xfrm>
            <a:off x="1170198" y="588124"/>
            <a:ext cx="8553780" cy="6029476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坂瀬川地区　嫁入川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ECCE8E8-1444-3D36-CB73-2863A791E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205" y="6284348"/>
            <a:ext cx="2232853" cy="259102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55446DC-F872-9D90-4012-A14A216C3E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52" y="588124"/>
            <a:ext cx="876300" cy="1844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13</cp:revision>
  <cp:lastPrinted>2025-01-27T00:33:36Z</cp:lastPrinted>
  <dcterms:created xsi:type="dcterms:W3CDTF">2025-01-27T00:33:29Z</dcterms:created>
  <dcterms:modified xsi:type="dcterms:W3CDTF">2025-02-20T06:39:52Z</dcterms:modified>
</cp:coreProperties>
</file>