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DA2F1EF-D4E6-0D0A-275C-5622D7367E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09" t="3953" r="8120" b="3036"/>
          <a:stretch/>
        </p:blipFill>
        <p:spPr>
          <a:xfrm>
            <a:off x="671089" y="783278"/>
            <a:ext cx="5515821" cy="8944573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496484" y="178149"/>
            <a:ext cx="15183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鶴地区１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186" y="9300070"/>
            <a:ext cx="2232853" cy="25910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C4E22344-B50B-7186-8E97-7FFDD9F94C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9739" y="946291"/>
            <a:ext cx="876300" cy="23012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3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7</cp:revision>
  <cp:lastPrinted>2025-01-27T00:33:36Z</cp:lastPrinted>
  <dcterms:created xsi:type="dcterms:W3CDTF">2025-01-27T00:33:29Z</dcterms:created>
  <dcterms:modified xsi:type="dcterms:W3CDTF">2025-02-20T06:59:23Z</dcterms:modified>
</cp:coreProperties>
</file>