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44" d="100"/>
          <a:sy n="44" d="100"/>
        </p:scale>
        <p:origin x="112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01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6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4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34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07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6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30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62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82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3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21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07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94F3BFBB-1F2D-CDF1-EFA6-34195D6847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4" t="4195" r="5507" b="2597"/>
          <a:stretch/>
        </p:blipFill>
        <p:spPr>
          <a:xfrm>
            <a:off x="531073" y="670592"/>
            <a:ext cx="5795854" cy="9101079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496484" y="178149"/>
            <a:ext cx="15183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600" dirty="0"/>
              <a:t>鶴地区２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6379694-65F2-689E-A5F7-5D72F066BF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9022" y="9445715"/>
            <a:ext cx="2232853" cy="259102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C70C4D96-122D-0AFC-843B-771348C819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0327" y="2210972"/>
            <a:ext cx="876300" cy="16154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3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8</cp:revision>
  <cp:lastPrinted>2025-01-27T00:33:36Z</cp:lastPrinted>
  <dcterms:created xsi:type="dcterms:W3CDTF">2025-01-27T00:33:29Z</dcterms:created>
  <dcterms:modified xsi:type="dcterms:W3CDTF">2025-01-28T02:35:16Z</dcterms:modified>
</cp:coreProperties>
</file>