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44" d="100"/>
          <a:sy n="44" d="100"/>
        </p:scale>
        <p:origin x="112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5010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7361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43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2348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9070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6562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7308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6628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3826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537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0218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33E71-B81B-4321-A04C-3F34461ECD4D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8070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図 14">
            <a:extLst>
              <a:ext uri="{FF2B5EF4-FFF2-40B4-BE49-F238E27FC236}">
                <a16:creationId xmlns:a16="http://schemas.microsoft.com/office/drawing/2014/main" id="{16104BE6-C129-89C1-35A5-683A6E37B26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28" t="2611" r="12547" b="3966"/>
          <a:stretch/>
        </p:blipFill>
        <p:spPr>
          <a:xfrm>
            <a:off x="703383" y="603215"/>
            <a:ext cx="5205048" cy="9124636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5E3EDBE-D3DE-5FED-E93C-B4A1DB1DC177}"/>
              </a:ext>
            </a:extLst>
          </p:cNvPr>
          <p:cNvSpPr txBox="1"/>
          <p:nvPr/>
        </p:nvSpPr>
        <p:spPr>
          <a:xfrm>
            <a:off x="496484" y="178149"/>
            <a:ext cx="151836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600" dirty="0"/>
              <a:t>鶴地区３</a:t>
            </a: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66379694-65F2-689E-A5F7-5D72F066BF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2466" y="9408295"/>
            <a:ext cx="2232853" cy="259102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8321CB3A-573F-7E63-5EC6-8ACA5B4532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8892" y="839372"/>
            <a:ext cx="876300" cy="298704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310467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3</Words>
  <Application>Microsoft Office PowerPoint</Application>
  <PresentationFormat>A4 210 x 297 mm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intra362</dc:creator>
  <cp:lastModifiedBy>intra362</cp:lastModifiedBy>
  <cp:revision>10</cp:revision>
  <cp:lastPrinted>2025-01-27T00:33:36Z</cp:lastPrinted>
  <dcterms:created xsi:type="dcterms:W3CDTF">2025-01-27T00:33:29Z</dcterms:created>
  <dcterms:modified xsi:type="dcterms:W3CDTF">2025-01-28T02:37:56Z</dcterms:modified>
</cp:coreProperties>
</file>