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16104BE6-C129-89C1-35A5-683A6E37B2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8" t="2611" r="12547" b="3966"/>
          <a:stretch/>
        </p:blipFill>
        <p:spPr>
          <a:xfrm>
            <a:off x="703383" y="603215"/>
            <a:ext cx="5205048" cy="912463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96484" y="178149"/>
            <a:ext cx="15183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鶴地区３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466" y="9408295"/>
            <a:ext cx="2232853" cy="25910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321CB3A-573F-7E63-5EC6-8ACA5B45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892" y="839372"/>
            <a:ext cx="876300" cy="2987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2025-01-27T00:33:36Z</cp:lastPrinted>
  <dcterms:created xsi:type="dcterms:W3CDTF">2025-01-27T00:33:29Z</dcterms:created>
  <dcterms:modified xsi:type="dcterms:W3CDTF">2025-01-28T02:37:56Z</dcterms:modified>
</cp:coreProperties>
</file>