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128D4AE5-6340-13D6-8D95-3F07FC7FD9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" t="5630" r="3426" b="5738"/>
          <a:stretch/>
        </p:blipFill>
        <p:spPr>
          <a:xfrm>
            <a:off x="908304" y="558963"/>
            <a:ext cx="9128462" cy="6132061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743712" y="16697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鶴地区　亀ノ平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ECCE8E8-1444-3D36-CB73-2863A791E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093" y="6265336"/>
            <a:ext cx="2232853" cy="25910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21B4DB5-4B08-DEC4-C19D-3663F40485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07396" y="536308"/>
            <a:ext cx="876300" cy="11582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10</cp:revision>
  <cp:lastPrinted>2025-01-27T00:33:36Z</cp:lastPrinted>
  <dcterms:created xsi:type="dcterms:W3CDTF">2025-01-27T00:33:29Z</dcterms:created>
  <dcterms:modified xsi:type="dcterms:W3CDTF">2025-02-20T06:57:57Z</dcterms:modified>
</cp:coreProperties>
</file>