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4" d="100"/>
          <a:sy n="44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6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225AF57-2F40-5EB4-04BF-ED98B9B2D3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9" t="3954" r="6545" b="4006"/>
          <a:stretch/>
        </p:blipFill>
        <p:spPr>
          <a:xfrm>
            <a:off x="408561" y="721279"/>
            <a:ext cx="6104695" cy="9006572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408561" y="178149"/>
            <a:ext cx="251863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鶴地区　龍の橋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6379694-65F2-689E-A5F7-5D72F066B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416" y="9380824"/>
            <a:ext cx="2232853" cy="25910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098FE0B-5F5D-F720-4BCB-9B3436A723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580" y="1155896"/>
            <a:ext cx="876300" cy="25298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5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7</cp:revision>
  <cp:lastPrinted>2025-01-27T00:33:36Z</cp:lastPrinted>
  <dcterms:created xsi:type="dcterms:W3CDTF">2025-01-27T00:33:29Z</dcterms:created>
  <dcterms:modified xsi:type="dcterms:W3CDTF">2025-01-28T02:43:26Z</dcterms:modified>
</cp:coreProperties>
</file>