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AE6D13DB-0DDE-6F85-55FE-3F7D73AEE8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1" t="3535" r="5320" b="3828"/>
          <a:stretch/>
        </p:blipFill>
        <p:spPr>
          <a:xfrm>
            <a:off x="408561" y="670592"/>
            <a:ext cx="6040878" cy="8913464"/>
          </a:xfrm>
          <a:prstGeom prst="rect">
            <a:avLst/>
          </a:prstGeom>
          <a:noFill/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408561" y="178149"/>
            <a:ext cx="21852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鶴地区　大円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00" y="9190878"/>
            <a:ext cx="2232853" cy="25910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17844B9-E551-03D8-1848-9DB8B7A1E2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2019" y="839372"/>
            <a:ext cx="876300" cy="3444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3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9</cp:revision>
  <cp:lastPrinted>2025-01-27T00:33:36Z</cp:lastPrinted>
  <dcterms:created xsi:type="dcterms:W3CDTF">2025-01-27T00:33:29Z</dcterms:created>
  <dcterms:modified xsi:type="dcterms:W3CDTF">2025-01-28T02:45:43Z</dcterms:modified>
</cp:coreProperties>
</file>