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4277435D-8FF0-5A43-7D3C-70512B08EA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2" t="4659" r="3295" b="4267"/>
          <a:stretch/>
        </p:blipFill>
        <p:spPr>
          <a:xfrm>
            <a:off x="290343" y="635869"/>
            <a:ext cx="6366807" cy="9091982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408561" y="178149"/>
            <a:ext cx="25186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鶴地区　女夫石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756" y="9294757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2120351-FEEE-2C48-0B98-6D6EEEF5CF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182" y="1031196"/>
            <a:ext cx="876300" cy="701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12</cp:revision>
  <cp:lastPrinted>2025-01-27T00:33:36Z</cp:lastPrinted>
  <dcterms:created xsi:type="dcterms:W3CDTF">2025-01-27T00:33:29Z</dcterms:created>
  <dcterms:modified xsi:type="dcterms:W3CDTF">2025-02-06T02:00:23Z</dcterms:modified>
</cp:coreProperties>
</file>