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01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36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4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34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07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56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30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628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826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3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21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33E71-B81B-4321-A04C-3F34461ECD4D}" type="datetimeFigureOut">
              <a:rPr kumimoji="1" lang="ja-JP" altLang="en-US" smtClean="0"/>
              <a:t>2025/2/6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87731-FB5A-4CA8-A707-0BCD60F82F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07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4277435D-8FF0-5A43-7D3C-70512B08EA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62" t="4659" r="3295" b="4267"/>
          <a:stretch/>
        </p:blipFill>
        <p:spPr>
          <a:xfrm>
            <a:off x="290343" y="635869"/>
            <a:ext cx="6366807" cy="9091982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E3EDBE-D3DE-5FED-E93C-B4A1DB1DC177}"/>
              </a:ext>
            </a:extLst>
          </p:cNvPr>
          <p:cNvSpPr txBox="1"/>
          <p:nvPr/>
        </p:nvSpPr>
        <p:spPr>
          <a:xfrm>
            <a:off x="408561" y="178149"/>
            <a:ext cx="25186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600" dirty="0"/>
              <a:t>鶴地区　女夫石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66379694-65F2-689E-A5F7-5D72F066B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756" y="9294757"/>
            <a:ext cx="2232853" cy="259102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2120351-FEEE-2C48-0B98-6D6EEEF5CF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8182" y="1031196"/>
            <a:ext cx="876300" cy="7010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310467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4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intra362</dc:creator>
  <cp:lastModifiedBy>intra362</cp:lastModifiedBy>
  <cp:revision>12</cp:revision>
  <cp:lastPrinted>2025-01-27T00:33:36Z</cp:lastPrinted>
  <dcterms:created xsi:type="dcterms:W3CDTF">2025-01-27T00:33:29Z</dcterms:created>
  <dcterms:modified xsi:type="dcterms:W3CDTF">2025-02-06T02:00:23Z</dcterms:modified>
</cp:coreProperties>
</file>