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07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4E02E3-992D-4DFF-F041-4A2361C0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3" y="593211"/>
            <a:ext cx="6389162" cy="923624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192615" y="178149"/>
            <a:ext cx="2852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/>
              <a:t>中志平地区　中尾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379694-65F2-689E-A5F7-5D72F066B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5" y="9434883"/>
            <a:ext cx="2232853" cy="25910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114BD44-7EA7-931B-739A-2D79B4295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411" y="753617"/>
            <a:ext cx="876300" cy="3901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7</cp:revision>
  <cp:lastPrinted>2025-01-27T00:33:36Z</cp:lastPrinted>
  <dcterms:created xsi:type="dcterms:W3CDTF">2025-01-27T00:33:29Z</dcterms:created>
  <dcterms:modified xsi:type="dcterms:W3CDTF">2025-02-20T06:55:29Z</dcterms:modified>
</cp:coreProperties>
</file>