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01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6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4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34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07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6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30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62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82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3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218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07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278BF44-3CEF-6AD9-CD8B-71257632B9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1" t="3316" r="5009" b="3609"/>
          <a:stretch/>
        </p:blipFill>
        <p:spPr>
          <a:xfrm>
            <a:off x="370885" y="758341"/>
            <a:ext cx="5944416" cy="896951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192615" y="178149"/>
            <a:ext cx="318548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600" dirty="0"/>
              <a:t>中志平地区　平山１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6379694-65F2-689E-A5F7-5D72F066BF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977" y="9410570"/>
            <a:ext cx="2232853" cy="259102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BE8C4538-A310-A4B4-E69C-C334C44E4A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9001" y="929793"/>
            <a:ext cx="876300" cy="34442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5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6</cp:revision>
  <cp:lastPrinted>2025-01-27T00:33:36Z</cp:lastPrinted>
  <dcterms:created xsi:type="dcterms:W3CDTF">2025-01-27T00:33:29Z</dcterms:created>
  <dcterms:modified xsi:type="dcterms:W3CDTF">2025-02-20T06:56:45Z</dcterms:modified>
</cp:coreProperties>
</file>