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5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5010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7361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43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2348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9070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6562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7308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6628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3826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537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0218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33E71-B81B-4321-A04C-3F34461ECD4D}" type="datetimeFigureOut">
              <a:rPr kumimoji="1" lang="ja-JP" altLang="en-US" smtClean="0"/>
              <a:t>2025/2/20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8070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5E3EDBE-D3DE-5FED-E93C-B4A1DB1DC177}"/>
              </a:ext>
            </a:extLst>
          </p:cNvPr>
          <p:cNvSpPr txBox="1"/>
          <p:nvPr/>
        </p:nvSpPr>
        <p:spPr>
          <a:xfrm>
            <a:off x="192615" y="178149"/>
            <a:ext cx="318548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600" dirty="0"/>
              <a:t>中志平地区　平山２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C904940C-51AC-A155-B7D9-12C545402F5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51" t="7500" r="6687" b="7253"/>
          <a:stretch/>
        </p:blipFill>
        <p:spPr>
          <a:xfrm>
            <a:off x="308630" y="697299"/>
            <a:ext cx="6180093" cy="8713272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66379694-65F2-689E-A5F7-5D72F066BF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1239" y="9040301"/>
            <a:ext cx="2232853" cy="259102"/>
          </a:xfrm>
          <a:prstGeom prst="rect">
            <a:avLst/>
          </a:prstGeom>
        </p:spPr>
      </p:pic>
      <p:pic>
        <p:nvPicPr>
          <p:cNvPr id="2" name="図 1">
            <a:extLst>
              <a:ext uri="{FF2B5EF4-FFF2-40B4-BE49-F238E27FC236}">
                <a16:creationId xmlns:a16="http://schemas.microsoft.com/office/drawing/2014/main" id="{7873D43B-290A-D4D3-60F0-55F4DE1337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73061" y="1203428"/>
            <a:ext cx="876300" cy="230124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310467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5</Words>
  <Application>Microsoft Office PowerPoint</Application>
  <PresentationFormat>A4 210 x 297 mm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intra362</dc:creator>
  <cp:lastModifiedBy>intra362</cp:lastModifiedBy>
  <cp:revision>7</cp:revision>
  <cp:lastPrinted>2025-01-27T00:33:36Z</cp:lastPrinted>
  <dcterms:created xsi:type="dcterms:W3CDTF">2025-01-27T00:33:29Z</dcterms:created>
  <dcterms:modified xsi:type="dcterms:W3CDTF">2025-02-20T06:57:28Z</dcterms:modified>
</cp:coreProperties>
</file>