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5" y="178149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中志平地区　平山２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904940C-51AC-A155-B7D9-12C545402F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1" t="7500" r="6687" b="7253"/>
          <a:stretch/>
        </p:blipFill>
        <p:spPr>
          <a:xfrm>
            <a:off x="308630" y="697299"/>
            <a:ext cx="6180093" cy="87132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239" y="9040301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873D43B-290A-D4D3-60F0-55F4DE133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061" y="1203428"/>
            <a:ext cx="876300" cy="2301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7</cp:revision>
  <cp:lastPrinted>2025-01-27T00:33:36Z</cp:lastPrinted>
  <dcterms:created xsi:type="dcterms:W3CDTF">2025-01-27T00:33:29Z</dcterms:created>
  <dcterms:modified xsi:type="dcterms:W3CDTF">2025-02-20T06:57:28Z</dcterms:modified>
</cp:coreProperties>
</file>