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中志平地区　辻牧場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4113119-3EA4-683A-06DF-142EDC4CFB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0" t="5147" r="3843" b="5005"/>
          <a:stretch/>
        </p:blipFill>
        <p:spPr>
          <a:xfrm>
            <a:off x="731520" y="579207"/>
            <a:ext cx="8863584" cy="611181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F2A364F-2192-C538-A6E9-9650C7642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6698" y="579207"/>
            <a:ext cx="876300" cy="2438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B54CB1C-83F2-1836-F32F-2D532FB585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901" y="6329460"/>
            <a:ext cx="2232853" cy="25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8</cp:revision>
  <cp:lastPrinted>2025-01-27T00:33:36Z</cp:lastPrinted>
  <dcterms:created xsi:type="dcterms:W3CDTF">2025-01-27T00:33:29Z</dcterms:created>
  <dcterms:modified xsi:type="dcterms:W3CDTF">2025-02-20T06:55:52Z</dcterms:modified>
</cp:coreProperties>
</file>