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上津深江地区２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38F80D2-F6B9-7FDC-387D-4F1C50F33D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3" t="3859" r="8073" b="5496"/>
          <a:stretch/>
        </p:blipFill>
        <p:spPr>
          <a:xfrm>
            <a:off x="1054411" y="536308"/>
            <a:ext cx="7931466" cy="6154716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141" y="6321692"/>
            <a:ext cx="2232853" cy="25910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1E2F2A1-B107-B2F9-61D8-C0E1ADFD6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8128" y="536308"/>
            <a:ext cx="876300" cy="5273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2025-02-20T06:53:37Z</dcterms:modified>
</cp:coreProperties>
</file>