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53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24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3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36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07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53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18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34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42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09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78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387012" y="12333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志岐地区１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6838EE8-63B3-535E-E61B-A7C534EFF8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0" t="7926" r="5320" b="8218"/>
          <a:stretch/>
        </p:blipFill>
        <p:spPr>
          <a:xfrm>
            <a:off x="819991" y="569109"/>
            <a:ext cx="5417011" cy="609461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C62088B6-DC19-60E8-44A9-81FB0E7E8C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037" y="6336189"/>
            <a:ext cx="2232853" cy="259102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F34FB874-6EA9-EC21-D2D3-276814BBD2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8838" y="569109"/>
            <a:ext cx="1737360" cy="52730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6</cp:revision>
  <cp:lastPrinted>2025-01-27T00:33:36Z</cp:lastPrinted>
  <dcterms:created xsi:type="dcterms:W3CDTF">2025-01-27T00:33:29Z</dcterms:created>
  <dcterms:modified xsi:type="dcterms:W3CDTF">2025-02-20T06:47:54Z</dcterms:modified>
</cp:coreProperties>
</file>