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志岐地区２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DACDAAB-1109-ED09-9A2A-07CBC15680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534" r="3764" b="5532"/>
          <a:stretch/>
        </p:blipFill>
        <p:spPr>
          <a:xfrm>
            <a:off x="676241" y="653626"/>
            <a:ext cx="8629525" cy="588128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1182346-9F66-0D72-EE40-C4860840D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811" y="6245992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97503CD-A45B-A90D-3768-34A0C2C0F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6019" y="653626"/>
            <a:ext cx="1729740" cy="5273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5</cp:revision>
  <cp:lastPrinted>2025-01-27T00:33:36Z</cp:lastPrinted>
  <dcterms:created xsi:type="dcterms:W3CDTF">2025-01-27T00:33:29Z</dcterms:created>
  <dcterms:modified xsi:type="dcterms:W3CDTF">2025-02-20T06:49:10Z</dcterms:modified>
</cp:coreProperties>
</file>