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志岐地区３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AA9A672-2F04-1196-445C-5EE2C945C2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6" t="4555" r="15755" b="4877"/>
          <a:stretch/>
        </p:blipFill>
        <p:spPr>
          <a:xfrm>
            <a:off x="948223" y="536308"/>
            <a:ext cx="7120128" cy="611749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41" y="6321692"/>
            <a:ext cx="2232853" cy="25910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2986520-79FB-9539-BC8D-F3A8E4684F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4707" y="536308"/>
            <a:ext cx="1905000" cy="50298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9</cp:revision>
  <cp:lastPrinted>2025-01-27T00:33:36Z</cp:lastPrinted>
  <dcterms:created xsi:type="dcterms:W3CDTF">2025-01-27T00:33:29Z</dcterms:created>
  <dcterms:modified xsi:type="dcterms:W3CDTF">2025-02-20T06:50:42Z</dcterms:modified>
</cp:coreProperties>
</file>