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志岐地区４</a:t>
            </a: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71100BD-3B3D-A923-38A6-23B1BB9D95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9" t="4985" r="11797" b="4447"/>
          <a:stretch/>
        </p:blipFill>
        <p:spPr>
          <a:xfrm>
            <a:off x="1218054" y="536308"/>
            <a:ext cx="6974970" cy="607963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2C735A66-2C52-73DD-A853-08DA88CFD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558" y="6192141"/>
            <a:ext cx="2232853" cy="25910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EF8D1FC-497F-1B5C-EE2F-2D68BBF06E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1529" y="536308"/>
            <a:ext cx="876300" cy="4587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8</cp:revision>
  <cp:lastPrinted>2025-01-27T00:33:36Z</cp:lastPrinted>
  <dcterms:created xsi:type="dcterms:W3CDTF">2025-01-27T00:33:29Z</dcterms:created>
  <dcterms:modified xsi:type="dcterms:W3CDTF">2025-02-20T06:51:42Z</dcterms:modified>
</cp:coreProperties>
</file>