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志岐地区５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14B4BFD-F545-2AF5-E681-AC38878CA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" t="5267" r="3883" b="4810"/>
          <a:stretch/>
        </p:blipFill>
        <p:spPr>
          <a:xfrm>
            <a:off x="548639" y="628100"/>
            <a:ext cx="8687585" cy="594338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F4FAF53-22BF-32B3-1E89-76BF34284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3016" y="628100"/>
            <a:ext cx="1737360" cy="5501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886" y="6229900"/>
            <a:ext cx="2232853" cy="2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2025-02-20T06:52:08Z</dcterms:modified>
</cp:coreProperties>
</file>