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12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10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4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4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0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56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308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2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82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3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1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7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92615" y="178149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志岐地区　城山上下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4B16EEB-1DFD-2478-035D-4460F0236D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2" t="3128" r="5806" b="3762"/>
          <a:stretch/>
        </p:blipFill>
        <p:spPr>
          <a:xfrm>
            <a:off x="355706" y="734851"/>
            <a:ext cx="6146588" cy="906146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32BE0C2-4982-B31F-268F-E6C04003B0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096" y="1373940"/>
            <a:ext cx="876300" cy="11582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067B28B-7D3A-A11B-471D-173C101BC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390" y="9352079"/>
            <a:ext cx="2232853" cy="25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6</cp:revision>
  <cp:lastPrinted>2025-01-27T00:33:36Z</cp:lastPrinted>
  <dcterms:created xsi:type="dcterms:W3CDTF">2025-01-27T00:33:29Z</dcterms:created>
  <dcterms:modified xsi:type="dcterms:W3CDTF">2025-01-29T00:30:57Z</dcterms:modified>
</cp:coreProperties>
</file>