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4" d="100"/>
          <a:sy n="44" d="100"/>
        </p:scale>
        <p:origin x="112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01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6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4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34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07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6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30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62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82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3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21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07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192615" y="178149"/>
            <a:ext cx="318548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600" dirty="0"/>
              <a:t>志岐地区　城山上下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4B16EEB-1DFD-2478-035D-4460F0236D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2" t="3128" r="5806" b="3762"/>
          <a:stretch/>
        </p:blipFill>
        <p:spPr>
          <a:xfrm>
            <a:off x="355706" y="734851"/>
            <a:ext cx="6146588" cy="906146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32BE0C2-4982-B31F-268F-E6C04003B0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096" y="1373940"/>
            <a:ext cx="876300" cy="11582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7067B28B-7D3A-A11B-471D-173C101BC7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390" y="9352079"/>
            <a:ext cx="2232853" cy="25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4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6</cp:revision>
  <cp:lastPrinted>2025-01-27T00:33:36Z</cp:lastPrinted>
  <dcterms:created xsi:type="dcterms:W3CDTF">2025-01-27T00:33:29Z</dcterms:created>
  <dcterms:modified xsi:type="dcterms:W3CDTF">2025-01-29T00:30:57Z</dcterms:modified>
</cp:coreProperties>
</file>