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1F04D43-0EDD-4317-9AF9-7B675CABA8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5" t="4018" r="3798" b="5307"/>
          <a:stretch/>
        </p:blipFill>
        <p:spPr>
          <a:xfrm>
            <a:off x="659778" y="536308"/>
            <a:ext cx="8898750" cy="6139886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三区地区　年柄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ECCE8E8-1444-3D36-CB73-2863A791E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49" y="6321692"/>
            <a:ext cx="2232853" cy="25910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4DB5B53-CB7D-7957-874E-70B0E358CF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9890" y="536308"/>
            <a:ext cx="876300" cy="20726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9</cp:revision>
  <cp:lastPrinted>2025-01-27T00:33:36Z</cp:lastPrinted>
  <dcterms:created xsi:type="dcterms:W3CDTF">2025-01-27T00:33:29Z</dcterms:created>
  <dcterms:modified xsi:type="dcterms:W3CDTF">2025-02-20T06:42:42Z</dcterms:modified>
</cp:coreProperties>
</file>