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6" indent="0" algn="ctr">
              <a:buNone/>
              <a:defRPr sz="1499"/>
            </a:lvl2pPr>
            <a:lvl3pPr marL="685771" indent="0" algn="ctr">
              <a:buNone/>
              <a:defRPr sz="1351"/>
            </a:lvl3pPr>
            <a:lvl4pPr marL="1028657" indent="0" algn="ctr">
              <a:buNone/>
              <a:defRPr sz="1200"/>
            </a:lvl4pPr>
            <a:lvl5pPr marL="1371543" indent="0" algn="ctr">
              <a:buNone/>
              <a:defRPr sz="1200"/>
            </a:lvl5pPr>
            <a:lvl6pPr marL="1714428" indent="0" algn="ctr">
              <a:buNone/>
              <a:defRPr sz="1200"/>
            </a:lvl6pPr>
            <a:lvl7pPr marL="2057314" indent="0" algn="ctr">
              <a:buNone/>
              <a:defRPr sz="1200"/>
            </a:lvl7pPr>
            <a:lvl8pPr marL="2400200" indent="0" algn="ctr">
              <a:buNone/>
              <a:defRPr sz="1200"/>
            </a:lvl8pPr>
            <a:lvl9pPr marL="2743085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01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6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4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34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6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2pPr>
            <a:lvl3pPr marL="68577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07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6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499" b="1"/>
            </a:lvl2pPr>
            <a:lvl3pPr marL="685771" indent="0">
              <a:buNone/>
              <a:defRPr sz="1351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499" b="1"/>
            </a:lvl2pPr>
            <a:lvl3pPr marL="685771" indent="0">
              <a:buNone/>
              <a:defRPr sz="1351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30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62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82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1"/>
            </a:lvl1pPr>
            <a:lvl2pPr>
              <a:defRPr sz="2100"/>
            </a:lvl2pPr>
            <a:lvl3pPr>
              <a:defRPr sz="1800"/>
            </a:lvl3pPr>
            <a:lvl4pPr>
              <a:defRPr sz="1499"/>
            </a:lvl4pPr>
            <a:lvl5pPr>
              <a:defRPr sz="1499"/>
            </a:lvl5pPr>
            <a:lvl6pPr>
              <a:defRPr sz="1499"/>
            </a:lvl6pPr>
            <a:lvl7pPr>
              <a:defRPr sz="1499"/>
            </a:lvl7pPr>
            <a:lvl8pPr>
              <a:defRPr sz="1499"/>
            </a:lvl8pPr>
            <a:lvl9pPr>
              <a:defRPr sz="14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1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200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3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1"/>
            </a:lvl1pPr>
            <a:lvl2pPr marL="342886" indent="0">
              <a:buNone/>
              <a:defRPr sz="2100"/>
            </a:lvl2pPr>
            <a:lvl3pPr marL="685771" indent="0">
              <a:buNone/>
              <a:defRPr sz="1800"/>
            </a:lvl3pPr>
            <a:lvl4pPr marL="1028657" indent="0">
              <a:buNone/>
              <a:defRPr sz="1499"/>
            </a:lvl4pPr>
            <a:lvl5pPr marL="1371543" indent="0">
              <a:buNone/>
              <a:defRPr sz="1499"/>
            </a:lvl5pPr>
            <a:lvl6pPr marL="1714428" indent="0">
              <a:buNone/>
              <a:defRPr sz="1499"/>
            </a:lvl6pPr>
            <a:lvl7pPr marL="2057314" indent="0">
              <a:buNone/>
              <a:defRPr sz="1499"/>
            </a:lvl7pPr>
            <a:lvl8pPr marL="2400200" indent="0">
              <a:buNone/>
              <a:defRPr sz="1499"/>
            </a:lvl8pPr>
            <a:lvl9pPr marL="2743085" indent="0">
              <a:buNone/>
              <a:defRPr sz="149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1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200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21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07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71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3" indent="-171443" algn="l" defTabSz="68577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9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4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499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0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6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3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8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71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7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3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00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5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688DAFA-7205-DBA3-17FB-6DCBF1DFF7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94" t="3607" r="5265" b="3805"/>
          <a:stretch/>
        </p:blipFill>
        <p:spPr>
          <a:xfrm>
            <a:off x="511169" y="669685"/>
            <a:ext cx="5733868" cy="9058165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192616" y="178150"/>
            <a:ext cx="318548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600"/>
              <a:t>三区地区　</a:t>
            </a:r>
            <a:r>
              <a:rPr lang="ja-JP" altLang="en-US" sz="2600" dirty="0"/>
              <a:t>白木尾１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6379694-65F2-689E-A5F7-5D72F066BF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971" y="9402802"/>
            <a:ext cx="2232853" cy="259102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0C9EDB41-C072-901C-B9DD-F2942C9A64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8963" y="714841"/>
            <a:ext cx="876300" cy="82448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5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8</cp:revision>
  <cp:lastPrinted>2025-01-27T00:33:36Z</cp:lastPrinted>
  <dcterms:created xsi:type="dcterms:W3CDTF">2025-01-27T00:33:29Z</dcterms:created>
  <dcterms:modified xsi:type="dcterms:W3CDTF">2025-02-20T06:44:47Z</dcterms:modified>
</cp:coreProperties>
</file>