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F005C83-03D1-F003-77B6-B7292716B8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1" t="8584" r="4700" b="7560"/>
          <a:stretch/>
        </p:blipFill>
        <p:spPr>
          <a:xfrm>
            <a:off x="192615" y="830580"/>
            <a:ext cx="5997169" cy="889727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6" y="178150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/>
              <a:t>三区地区　</a:t>
            </a:r>
            <a:r>
              <a:rPr lang="ja-JP" altLang="en-US" sz="2600" dirty="0"/>
              <a:t>白木尾２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075" y="9331181"/>
            <a:ext cx="2232853" cy="259102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F2D4982-F327-B99C-A0B9-DA8C8D2D0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1634" y="830580"/>
            <a:ext cx="876300" cy="5273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8</cp:revision>
  <cp:lastPrinted>2025-01-27T00:33:36Z</cp:lastPrinted>
  <dcterms:created xsi:type="dcterms:W3CDTF">2025-01-27T00:33:29Z</dcterms:created>
  <dcterms:modified xsi:type="dcterms:W3CDTF">2025-02-20T06:45:44Z</dcterms:modified>
</cp:coreProperties>
</file>