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906000" cy="6858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62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1"/>
            </a:lvl1pPr>
            <a:lvl2pPr marL="457181" indent="0" algn="ctr">
              <a:buNone/>
              <a:defRPr sz="2000"/>
            </a:lvl2pPr>
            <a:lvl3pPr marL="914362" indent="0" algn="ctr">
              <a:buNone/>
              <a:defRPr sz="1800"/>
            </a:lvl3pPr>
            <a:lvl4pPr marL="1371543" indent="0" algn="ctr">
              <a:buNone/>
              <a:defRPr sz="1600"/>
            </a:lvl4pPr>
            <a:lvl5pPr marL="1828723" indent="0" algn="ctr">
              <a:buNone/>
              <a:defRPr sz="1600"/>
            </a:lvl5pPr>
            <a:lvl6pPr marL="2285905" indent="0" algn="ctr">
              <a:buNone/>
              <a:defRPr sz="1600"/>
            </a:lvl6pPr>
            <a:lvl7pPr marL="2743085" indent="0" algn="ctr">
              <a:buNone/>
              <a:defRPr sz="1600"/>
            </a:lvl7pPr>
            <a:lvl8pPr marL="3200266" indent="0" algn="ctr">
              <a:buNone/>
              <a:defRPr sz="1600"/>
            </a:lvl8pPr>
            <a:lvl9pPr marL="3657446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8539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7830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6066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257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81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81" y="4589466"/>
            <a:ext cx="8543925" cy="1500187"/>
          </a:xfrm>
        </p:spPr>
        <p:txBody>
          <a:bodyPr/>
          <a:lstStyle>
            <a:lvl1pPr marL="0" indent="0">
              <a:buNone/>
              <a:defRPr sz="2401">
                <a:solidFill>
                  <a:schemeClr val="tx1"/>
                </a:solidFill>
              </a:defRPr>
            </a:lvl1pPr>
            <a:lvl2pPr marL="45718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6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8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47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7760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9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30" y="1681164"/>
            <a:ext cx="4190702" cy="823912"/>
          </a:xfrm>
        </p:spPr>
        <p:txBody>
          <a:bodyPr anchor="b"/>
          <a:lstStyle>
            <a:lvl1pPr marL="0" indent="0">
              <a:buNone/>
              <a:defRPr sz="2401" b="1"/>
            </a:lvl1pPr>
            <a:lvl2pPr marL="457181" indent="0">
              <a:buNone/>
              <a:defRPr sz="2000" b="1"/>
            </a:lvl2pPr>
            <a:lvl3pPr marL="914362" indent="0">
              <a:buNone/>
              <a:defRPr sz="1800" b="1"/>
            </a:lvl3pPr>
            <a:lvl4pPr marL="1371543" indent="0">
              <a:buNone/>
              <a:defRPr sz="1600" b="1"/>
            </a:lvl4pPr>
            <a:lvl5pPr marL="1828723" indent="0">
              <a:buNone/>
              <a:defRPr sz="1600" b="1"/>
            </a:lvl5pPr>
            <a:lvl6pPr marL="2285905" indent="0">
              <a:buNone/>
              <a:defRPr sz="1600" b="1"/>
            </a:lvl6pPr>
            <a:lvl7pPr marL="2743085" indent="0">
              <a:buNone/>
              <a:defRPr sz="1600" b="1"/>
            </a:lvl7pPr>
            <a:lvl8pPr marL="3200266" indent="0">
              <a:buNone/>
              <a:defRPr sz="1600" b="1"/>
            </a:lvl8pPr>
            <a:lvl9pPr marL="3657446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30" y="2505076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4" y="1681164"/>
            <a:ext cx="4211340" cy="823912"/>
          </a:xfrm>
        </p:spPr>
        <p:txBody>
          <a:bodyPr anchor="b"/>
          <a:lstStyle>
            <a:lvl1pPr marL="0" indent="0">
              <a:buNone/>
              <a:defRPr sz="2401" b="1"/>
            </a:lvl1pPr>
            <a:lvl2pPr marL="457181" indent="0">
              <a:buNone/>
              <a:defRPr sz="2000" b="1"/>
            </a:lvl2pPr>
            <a:lvl3pPr marL="914362" indent="0">
              <a:buNone/>
              <a:defRPr sz="1800" b="1"/>
            </a:lvl3pPr>
            <a:lvl4pPr marL="1371543" indent="0">
              <a:buNone/>
              <a:defRPr sz="1600" b="1"/>
            </a:lvl4pPr>
            <a:lvl5pPr marL="1828723" indent="0">
              <a:buNone/>
              <a:defRPr sz="1600" b="1"/>
            </a:lvl5pPr>
            <a:lvl6pPr marL="2285905" indent="0">
              <a:buNone/>
              <a:defRPr sz="1600" b="1"/>
            </a:lvl6pPr>
            <a:lvl7pPr marL="2743085" indent="0">
              <a:buNone/>
              <a:defRPr sz="1600" b="1"/>
            </a:lvl7pPr>
            <a:lvl8pPr marL="3200266" indent="0">
              <a:buNone/>
              <a:defRPr sz="1600" b="1"/>
            </a:lvl8pPr>
            <a:lvl9pPr marL="3657446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4" y="2505076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2990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2692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7760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4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1" y="987428"/>
            <a:ext cx="5014913" cy="4873625"/>
          </a:xfrm>
        </p:spPr>
        <p:txBody>
          <a:bodyPr/>
          <a:lstStyle>
            <a:lvl1pPr>
              <a:defRPr sz="3199"/>
            </a:lvl1pPr>
            <a:lvl2pPr>
              <a:defRPr sz="2799"/>
            </a:lvl2pPr>
            <a:lvl3pPr>
              <a:defRPr sz="2401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4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1" indent="0">
              <a:buNone/>
              <a:defRPr sz="1400"/>
            </a:lvl2pPr>
            <a:lvl3pPr marL="914362" indent="0">
              <a:buNone/>
              <a:defRPr sz="1200"/>
            </a:lvl3pPr>
            <a:lvl4pPr marL="1371543" indent="0">
              <a:buNone/>
              <a:defRPr sz="1000"/>
            </a:lvl4pPr>
            <a:lvl5pPr marL="1828723" indent="0">
              <a:buNone/>
              <a:defRPr sz="1000"/>
            </a:lvl5pPr>
            <a:lvl6pPr marL="2285905" indent="0">
              <a:buNone/>
              <a:defRPr sz="1000"/>
            </a:lvl6pPr>
            <a:lvl7pPr marL="2743085" indent="0">
              <a:buNone/>
              <a:defRPr sz="1000"/>
            </a:lvl7pPr>
            <a:lvl8pPr marL="3200266" indent="0">
              <a:buNone/>
              <a:defRPr sz="1000"/>
            </a:lvl8pPr>
            <a:lvl9pPr marL="3657446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9281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4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1" y="987428"/>
            <a:ext cx="5014913" cy="4873625"/>
          </a:xfrm>
        </p:spPr>
        <p:txBody>
          <a:bodyPr anchor="t"/>
          <a:lstStyle>
            <a:lvl1pPr marL="0" indent="0">
              <a:buNone/>
              <a:defRPr sz="3199"/>
            </a:lvl1pPr>
            <a:lvl2pPr marL="457181" indent="0">
              <a:buNone/>
              <a:defRPr sz="2799"/>
            </a:lvl2pPr>
            <a:lvl3pPr marL="914362" indent="0">
              <a:buNone/>
              <a:defRPr sz="2401"/>
            </a:lvl3pPr>
            <a:lvl4pPr marL="1371543" indent="0">
              <a:buNone/>
              <a:defRPr sz="2000"/>
            </a:lvl4pPr>
            <a:lvl5pPr marL="1828723" indent="0">
              <a:buNone/>
              <a:defRPr sz="2000"/>
            </a:lvl5pPr>
            <a:lvl6pPr marL="2285905" indent="0">
              <a:buNone/>
              <a:defRPr sz="2000"/>
            </a:lvl6pPr>
            <a:lvl7pPr marL="2743085" indent="0">
              <a:buNone/>
              <a:defRPr sz="2000"/>
            </a:lvl7pPr>
            <a:lvl8pPr marL="3200266" indent="0">
              <a:buNone/>
              <a:defRPr sz="2000"/>
            </a:lvl8pPr>
            <a:lvl9pPr marL="3657446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4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1" indent="0">
              <a:buNone/>
              <a:defRPr sz="1400"/>
            </a:lvl2pPr>
            <a:lvl3pPr marL="914362" indent="0">
              <a:buNone/>
              <a:defRPr sz="1200"/>
            </a:lvl3pPr>
            <a:lvl4pPr marL="1371543" indent="0">
              <a:buNone/>
              <a:defRPr sz="1000"/>
            </a:lvl4pPr>
            <a:lvl5pPr marL="1828723" indent="0">
              <a:buNone/>
              <a:defRPr sz="1000"/>
            </a:lvl5pPr>
            <a:lvl6pPr marL="2285905" indent="0">
              <a:buNone/>
              <a:defRPr sz="1000"/>
            </a:lvl6pPr>
            <a:lvl7pPr marL="2743085" indent="0">
              <a:buNone/>
              <a:defRPr sz="1000"/>
            </a:lvl7pPr>
            <a:lvl8pPr marL="3200266" indent="0">
              <a:buNone/>
              <a:defRPr sz="1000"/>
            </a:lvl8pPr>
            <a:lvl9pPr marL="3657446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7979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9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9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3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33E71-B81B-4321-A04C-3F34461ECD4D}" type="datetimeFigureOut">
              <a:rPr kumimoji="1" lang="ja-JP" altLang="en-US" smtClean="0"/>
              <a:t>2025/2/20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4" y="6356353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3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87731-FB5A-4CA8-A707-0BCD60F82F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518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362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1" indent="-228591" algn="l" defTabSz="914362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1pPr>
      <a:lvl2pPr marL="685771" indent="-228591" algn="l" defTabSz="91436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1" kern="1200">
          <a:solidFill>
            <a:schemeClr val="tx1"/>
          </a:solidFill>
          <a:latin typeface="+mn-lt"/>
          <a:ea typeface="+mn-ea"/>
          <a:cs typeface="+mn-cs"/>
        </a:defRPr>
      </a:lvl2pPr>
      <a:lvl3pPr marL="1142952" indent="-228591" algn="l" defTabSz="91436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32" indent="-228591" algn="l" defTabSz="91436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14" indent="-228591" algn="l" defTabSz="91436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5" indent="-228591" algn="l" defTabSz="91436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75" indent="-228591" algn="l" defTabSz="91436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57" indent="-228591" algn="l" defTabSz="91436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37" indent="-228591" algn="l" defTabSz="91436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1" algn="l" defTabSz="91436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2" algn="l" defTabSz="91436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3" algn="l" defTabSz="91436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3" algn="l" defTabSz="91436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5" algn="l" defTabSz="91436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85" algn="l" defTabSz="91436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66" algn="l" defTabSz="91436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46" algn="l" defTabSz="91436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5E3EDBE-D3DE-5FED-E93C-B4A1DB1DC177}"/>
              </a:ext>
            </a:extLst>
          </p:cNvPr>
          <p:cNvSpPr txBox="1"/>
          <p:nvPr/>
        </p:nvSpPr>
        <p:spPr>
          <a:xfrm>
            <a:off x="1045188" y="123335"/>
            <a:ext cx="2723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三区地区　白木尾・内田</a:t>
            </a: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D029FFCD-5C8C-916F-C5BB-C2ADCFEF445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51" t="13632" r="4389" b="7122"/>
          <a:stretch/>
        </p:blipFill>
        <p:spPr>
          <a:xfrm>
            <a:off x="1364556" y="492667"/>
            <a:ext cx="5002046" cy="6269927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66379694-65F2-689E-A5F7-5D72F066BF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8857" y="6447875"/>
            <a:ext cx="1545821" cy="179378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0D24C1D2-F3AD-63A2-E0A2-12D118D30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10751" y="492667"/>
            <a:ext cx="745933" cy="614507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3104672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</TotalTime>
  <Words>6</Words>
  <Application>Microsoft Office PowerPoint</Application>
  <PresentationFormat>A4 210 x 297 mm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intra362</dc:creator>
  <cp:lastModifiedBy>intra362</cp:lastModifiedBy>
  <cp:revision>11</cp:revision>
  <cp:lastPrinted>2025-01-27T00:33:36Z</cp:lastPrinted>
  <dcterms:created xsi:type="dcterms:W3CDTF">2025-01-27T00:33:29Z</dcterms:created>
  <dcterms:modified xsi:type="dcterms:W3CDTF">2025-02-20T06:43:09Z</dcterms:modified>
</cp:coreProperties>
</file>