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5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6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53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83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6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7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99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69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76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28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9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1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71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045188" y="123335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三区地区　白木尾・内田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029FFCD-5C8C-916F-C5BB-C2ADCFEF44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1" t="13632" r="4389" b="7122"/>
          <a:stretch/>
        </p:blipFill>
        <p:spPr>
          <a:xfrm>
            <a:off x="1364556" y="492667"/>
            <a:ext cx="5002046" cy="626992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857" y="6447875"/>
            <a:ext cx="1545821" cy="17937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D24C1D2-F3AD-63A2-E0A2-12D118D30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751" y="492667"/>
            <a:ext cx="745933" cy="61450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6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11</cp:revision>
  <cp:lastPrinted>2025-01-27T00:33:36Z</cp:lastPrinted>
  <dcterms:created xsi:type="dcterms:W3CDTF">2025-01-27T00:33:29Z</dcterms:created>
  <dcterms:modified xsi:type="dcterms:W3CDTF">2025-02-20T06:43:09Z</dcterms:modified>
</cp:coreProperties>
</file>