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A6B3BE6-D0E3-1A8E-4F2A-A2DC74052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t="8181" r="5730" b="5714"/>
          <a:stretch/>
        </p:blipFill>
        <p:spPr>
          <a:xfrm>
            <a:off x="192616" y="696797"/>
            <a:ext cx="6478974" cy="887590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6" y="178150"/>
            <a:ext cx="48526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三区地区　中野・タフ迫・長迫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466" y="9209203"/>
            <a:ext cx="2232853" cy="25910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CD4FD3D-8A16-1126-8F22-E597DE1FA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019" y="1004147"/>
            <a:ext cx="876300" cy="2072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9</cp:revision>
  <cp:lastPrinted>2025-01-27T00:33:36Z</cp:lastPrinted>
  <dcterms:created xsi:type="dcterms:W3CDTF">2025-01-27T00:33:29Z</dcterms:created>
  <dcterms:modified xsi:type="dcterms:W3CDTF">2025-01-28T02:01:40Z</dcterms:modified>
</cp:coreProperties>
</file>