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4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6" indent="0" algn="ctr">
              <a:buNone/>
              <a:defRPr sz="1499"/>
            </a:lvl2pPr>
            <a:lvl3pPr marL="685771" indent="0" algn="ctr">
              <a:buNone/>
              <a:defRPr sz="1351"/>
            </a:lvl3pPr>
            <a:lvl4pPr marL="1028657" indent="0" algn="ctr">
              <a:buNone/>
              <a:defRPr sz="1200"/>
            </a:lvl4pPr>
            <a:lvl5pPr marL="1371543" indent="0" algn="ctr">
              <a:buNone/>
              <a:defRPr sz="1200"/>
            </a:lvl5pPr>
            <a:lvl6pPr marL="1714428" indent="0" algn="ctr">
              <a:buNone/>
              <a:defRPr sz="1200"/>
            </a:lvl6pPr>
            <a:lvl7pPr marL="2057314" indent="0" algn="ctr">
              <a:buNone/>
              <a:defRPr sz="1200"/>
            </a:lvl7pPr>
            <a:lvl8pPr marL="2400200" indent="0" algn="ctr">
              <a:buNone/>
              <a:defRPr sz="1200"/>
            </a:lvl8pPr>
            <a:lvl9pPr marL="2743085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01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36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4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34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4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6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2pPr>
            <a:lvl3pPr marL="68577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070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6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6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499" b="1"/>
            </a:lvl2pPr>
            <a:lvl3pPr marL="685771" indent="0">
              <a:buNone/>
              <a:defRPr sz="1351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200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499" b="1"/>
            </a:lvl2pPr>
            <a:lvl3pPr marL="685771" indent="0">
              <a:buNone/>
              <a:defRPr sz="1351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200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30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62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82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1"/>
            </a:lvl1pPr>
            <a:lvl2pPr>
              <a:defRPr sz="2100"/>
            </a:lvl2pPr>
            <a:lvl3pPr>
              <a:defRPr sz="1800"/>
            </a:lvl3pPr>
            <a:lvl4pPr>
              <a:defRPr sz="1499"/>
            </a:lvl4pPr>
            <a:lvl5pPr>
              <a:defRPr sz="1499"/>
            </a:lvl5pPr>
            <a:lvl6pPr>
              <a:defRPr sz="1499"/>
            </a:lvl6pPr>
            <a:lvl7pPr>
              <a:defRPr sz="1499"/>
            </a:lvl7pPr>
            <a:lvl8pPr>
              <a:defRPr sz="1499"/>
            </a:lvl8pPr>
            <a:lvl9pPr>
              <a:defRPr sz="14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1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200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3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1"/>
            </a:lvl1pPr>
            <a:lvl2pPr marL="342886" indent="0">
              <a:buNone/>
              <a:defRPr sz="2100"/>
            </a:lvl2pPr>
            <a:lvl3pPr marL="685771" indent="0">
              <a:buNone/>
              <a:defRPr sz="1800"/>
            </a:lvl3pPr>
            <a:lvl4pPr marL="1028657" indent="0">
              <a:buNone/>
              <a:defRPr sz="1499"/>
            </a:lvl4pPr>
            <a:lvl5pPr marL="1371543" indent="0">
              <a:buNone/>
              <a:defRPr sz="1499"/>
            </a:lvl5pPr>
            <a:lvl6pPr marL="1714428" indent="0">
              <a:buNone/>
              <a:defRPr sz="1499"/>
            </a:lvl6pPr>
            <a:lvl7pPr marL="2057314" indent="0">
              <a:buNone/>
              <a:defRPr sz="1499"/>
            </a:lvl7pPr>
            <a:lvl8pPr marL="2400200" indent="0">
              <a:buNone/>
              <a:defRPr sz="1499"/>
            </a:lvl8pPr>
            <a:lvl9pPr marL="2743085" indent="0">
              <a:buNone/>
              <a:defRPr sz="149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1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200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218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07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71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3" indent="-171443" algn="l" defTabSz="68577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9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4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499" kern="1200">
          <a:solidFill>
            <a:schemeClr val="tx1"/>
          </a:solidFill>
          <a:latin typeface="+mn-lt"/>
          <a:ea typeface="+mn-ea"/>
          <a:cs typeface="+mn-cs"/>
        </a:defRPr>
      </a:lvl3pPr>
      <a:lvl4pPr marL="1200100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86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1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57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43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28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71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7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3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28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14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00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85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DA6B3BE6-D0E3-1A8E-4F2A-A2DC74052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1" t="8181" r="5730" b="5714"/>
          <a:stretch/>
        </p:blipFill>
        <p:spPr>
          <a:xfrm>
            <a:off x="192616" y="696797"/>
            <a:ext cx="6478974" cy="8875901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192616" y="178150"/>
            <a:ext cx="485261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600" dirty="0"/>
              <a:t>三区地区　中野・タフ迫・長迫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6379694-65F2-689E-A5F7-5D72F066BF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466" y="9209203"/>
            <a:ext cx="2232853" cy="25910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CD4FD3D-8A16-1126-8F22-E597DE1FAC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1019" y="1004147"/>
            <a:ext cx="876300" cy="20726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8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9</cp:revision>
  <cp:lastPrinted>2025-01-27T00:33:36Z</cp:lastPrinted>
  <dcterms:created xsi:type="dcterms:W3CDTF">2025-01-27T00:33:29Z</dcterms:created>
  <dcterms:modified xsi:type="dcterms:W3CDTF">2025-01-28T02:01:40Z</dcterms:modified>
</cp:coreProperties>
</file>