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富岡地区２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9893CF-5B7A-E5D2-4B37-8796E7180C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1" t="6276" r="10883" b="6382"/>
          <a:stretch/>
        </p:blipFill>
        <p:spPr>
          <a:xfrm>
            <a:off x="1118952" y="536308"/>
            <a:ext cx="7876033" cy="60908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573" y="3299449"/>
            <a:ext cx="2232853" cy="2591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92BF2EF-DE72-D45C-5DA3-1C4B79DEE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64" y="6265286"/>
            <a:ext cx="2232853" cy="25910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A440485-FA74-691B-0931-DEC78B6CC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5739" y="536308"/>
            <a:ext cx="986790" cy="4650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2025-02-13T01:10:13Z</cp:lastPrinted>
  <dcterms:created xsi:type="dcterms:W3CDTF">2025-01-27T00:33:29Z</dcterms:created>
  <dcterms:modified xsi:type="dcterms:W3CDTF">2025-02-20T07:06:16Z</dcterms:modified>
</cp:coreProperties>
</file>