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52" d="100"/>
          <a:sy n="52" d="100"/>
        </p:scale>
        <p:origin x="77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240791-2B9C-3620-81B0-87A0175BC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5718D50-6746-B648-CFA9-78BE3A478D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5BCEFE-1A13-2B26-48DF-A5A9EB226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541389-017C-1F51-2C5B-CE2780088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F33D09-C8B8-430C-F3AD-211096664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659456-1319-7853-446D-640BC95B6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69B22E2-77D6-74CD-89AE-13A203BBB5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07EA49-E43F-3331-BCDE-56972F47F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48D5C5-816F-7757-7A90-7A1585480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2109CE-0B28-CAA9-762D-AAF37DAD0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21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4DEBD70-C923-D929-EC06-674C977DC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EF89030-5791-C731-78C3-E466DC110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751C3C-E55E-8967-EE8F-C2634E6DE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FAF869-4397-6CE7-3002-A02CBF7A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E4AD37-FAD4-9C5F-FB7F-C9F168AC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384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A226D6-EFB1-ADF3-62AC-384A0E8F4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2A9CEF-78B4-584B-2EB1-DD110A934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D5BF75-6147-2852-76CF-C81DAFA98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FE99C0-21C5-6620-76EE-AD8637750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4B4D6D-6974-FF37-F5EA-FDE4DFFA3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25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10FE6E-EA5A-B300-C64A-A1B3B2F43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75B6F8-E4F3-46ED-94CA-2E3DF0B2E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4444E9-F966-3A69-17FC-114D2F890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9B69D2-AC73-A6BF-030D-978C6E0D1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1D354D-169C-0296-E986-5B7A29404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53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C354A1-35C2-8B36-A078-D0554B570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AD94EB-EFA8-27D5-4802-6FA560130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C55490E-3F8B-DF8B-01CA-A757AEE348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412491-A84C-DDBB-3AF4-298DFE904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29D82D-0EB6-D1C7-905E-22D163A76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CAA9AE-B6DA-633B-84AC-C43554CD0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8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8FD393-BE6B-7CB6-5C08-69234DBEB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E8ADBB7-1D11-36D2-2335-9DE6B95DE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4279E9-EA10-F84B-9BB9-03D8E0FE3F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8B19B38-B92D-A1D0-E888-C1CCE2FED2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2A4C82F-5817-BDA3-51D9-DA5C199192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AB29435-2B77-8DBD-FB20-4207C6A7D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E7180F6-A194-87A8-145E-37548EFA5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1BBB26B-D037-8E00-4FC5-71BD8FDA9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729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AAA8C1-A286-329A-9FD7-13D028F43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62EC550-A220-1AAD-78D7-3C5CA2594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D29865-CEB7-88D7-CC75-E895328BC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2CC331A-618D-3FAF-B91D-80DF0ACD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712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36A19B3-4BA6-C07F-85D7-C1F6B4402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445312C-CEE2-EA05-1140-0621E9FD6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DB44BEE-2408-703A-31E6-7F06997FD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26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6C4BFC-C02E-5825-8857-420D3AD0E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699670-6D4C-6780-07E0-2C215BD1B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A83EE58-CF39-F5F6-6C5B-25F259E5AF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3446AC-0079-A729-94F2-EB2191D87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B29812-C629-3CD6-DF68-37F3BD2D0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E67327-BB24-68BD-8C62-FB42522C0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250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147336-E631-9854-0861-179A547B1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AA37250-F8BC-00CA-493F-65A225DA28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40975A-C8A0-B2D4-E6D0-9E6F27FED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53DBFC-D473-EDEE-2163-BE02C79FD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2E4749-115B-0BDF-8C55-8178707C7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5417AE-5E1D-B748-42B2-A010D838B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11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42DF66E-80E4-3A08-3BBA-3DE97A092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EE7CA6-A753-02B2-3F71-840D386A4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FB4448-76B4-C9A3-539B-4A573FC19E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EAD9FE-97C0-20F7-8DE4-04CA4D0EFD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BC482C-AB68-2249-FDB3-ADA9770098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568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E3EDBE-D3DE-5FED-E93C-B4A1DB1DC177}"/>
              </a:ext>
            </a:extLst>
          </p:cNvPr>
          <p:cNvSpPr txBox="1"/>
          <p:nvPr/>
        </p:nvSpPr>
        <p:spPr>
          <a:xfrm>
            <a:off x="548640" y="16697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富岡地区２</a:t>
            </a:r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F9893CF-5B7A-E5D2-4B37-8796E7180C4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1" t="6276" r="10883" b="6382"/>
          <a:stretch/>
        </p:blipFill>
        <p:spPr>
          <a:xfrm>
            <a:off x="1118952" y="536308"/>
            <a:ext cx="7876033" cy="6090800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2C735A66-2C52-73DD-A853-08DA88CFD7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573" y="3299449"/>
            <a:ext cx="2232853" cy="259102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492BF2EF-DE72-D45C-5DA3-1C4B79DEEB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164" y="6265286"/>
            <a:ext cx="2232853" cy="259102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BA440485-FA74-691B-0931-DEC78B6CC4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15739" y="536308"/>
            <a:ext cx="986790" cy="46507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31046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intra362</dc:creator>
  <cp:lastModifiedBy>intra362</cp:lastModifiedBy>
  <cp:revision>10</cp:revision>
  <cp:lastPrinted>2025-02-13T01:10:13Z</cp:lastPrinted>
  <dcterms:created xsi:type="dcterms:W3CDTF">2025-01-27T00:33:29Z</dcterms:created>
  <dcterms:modified xsi:type="dcterms:W3CDTF">2025-02-20T07:06:16Z</dcterms:modified>
</cp:coreProperties>
</file>