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富岡地区３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4552ABE-7AB0-46AC-1BE2-D7AB40C452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1" t="5415" r="3731" b="5522"/>
          <a:stretch/>
        </p:blipFill>
        <p:spPr>
          <a:xfrm>
            <a:off x="877821" y="536308"/>
            <a:ext cx="8626219" cy="596202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30218D9-9889-4E37-4542-8BBBB9E79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8618" y="536308"/>
            <a:ext cx="876300" cy="161544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2C735A66-2C52-73DD-A853-08DA88CFD7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084" y="6146015"/>
            <a:ext cx="2232853" cy="25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10</cp:revision>
  <cp:lastPrinted>2025-01-27T00:33:36Z</cp:lastPrinted>
  <dcterms:created xsi:type="dcterms:W3CDTF">2025-01-27T00:33:29Z</dcterms:created>
  <dcterms:modified xsi:type="dcterms:W3CDTF">2025-01-27T08:08:59Z</dcterms:modified>
</cp:coreProperties>
</file>