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07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2FBD49-8766-C4AA-48CD-D99B536E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0" y="729375"/>
            <a:ext cx="6078239" cy="89984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192615" y="178149"/>
            <a:ext cx="2852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/>
              <a:t>富岡地区　春の迫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E6626B-6766-FC22-4DEE-682A440F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45" y="1039869"/>
            <a:ext cx="876300" cy="701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9" y="9300371"/>
            <a:ext cx="2232853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6</cp:revision>
  <cp:lastPrinted>2025-01-27T00:33:36Z</cp:lastPrinted>
  <dcterms:created xsi:type="dcterms:W3CDTF">2025-01-27T00:33:29Z</dcterms:created>
  <dcterms:modified xsi:type="dcterms:W3CDTF">2025-01-29T00:38:41Z</dcterms:modified>
</cp:coreProperties>
</file>