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112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5010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3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84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34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07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56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3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66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82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3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2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3E71-B81B-4321-A04C-3F34461ECD4D}" type="datetimeFigureOut">
              <a:rPr kumimoji="1" lang="ja-JP" altLang="en-US" smtClean="0"/>
              <a:t>2025/1/29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7731-FB5A-4CA8-A707-0BCD60F8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07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6D7EBC8-4837-F818-2B11-FDE5CC13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7" y="625734"/>
            <a:ext cx="5364945" cy="91021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3EDBE-D3DE-5FED-E93C-B4A1DB1DC177}"/>
              </a:ext>
            </a:extLst>
          </p:cNvPr>
          <p:cNvSpPr txBox="1"/>
          <p:nvPr/>
        </p:nvSpPr>
        <p:spPr>
          <a:xfrm>
            <a:off x="192615" y="178149"/>
            <a:ext cx="35189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dirty="0"/>
              <a:t>都呂々木場地区　松場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E4729DD-18A6-2ED2-5E78-BB73CE030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24" y="836389"/>
            <a:ext cx="876300" cy="1615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2C735A66-2C52-73DD-A853-08DA88CFD7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71" y="9280266"/>
            <a:ext cx="2232853" cy="2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67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intra362</dc:creator>
  <cp:lastModifiedBy>intra362</cp:lastModifiedBy>
  <cp:revision>6</cp:revision>
  <cp:lastPrinted>2025-01-27T00:33:36Z</cp:lastPrinted>
  <dcterms:created xsi:type="dcterms:W3CDTF">2025-01-27T00:33:29Z</dcterms:created>
  <dcterms:modified xsi:type="dcterms:W3CDTF">2025-01-29T00:37:05Z</dcterms:modified>
</cp:coreProperties>
</file>