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01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3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07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62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21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0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D5CC77F-E0FC-FC1A-C4E6-54D855B05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0" y="723279"/>
            <a:ext cx="6005080" cy="900457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3EDBE-D3DE-5FED-E93C-B4A1DB1DC177}"/>
              </a:ext>
            </a:extLst>
          </p:cNvPr>
          <p:cNvSpPr txBox="1"/>
          <p:nvPr/>
        </p:nvSpPr>
        <p:spPr>
          <a:xfrm>
            <a:off x="192615" y="178149"/>
            <a:ext cx="41857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/>
              <a:t>都呂々木場地区　向赤仁田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4A20017-9218-3C55-2C45-09E33810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901" y="1108492"/>
            <a:ext cx="876300" cy="243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735A66-2C52-73DD-A853-08DA88CFD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22" y="9345654"/>
            <a:ext cx="2232853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intra362</dc:creator>
  <cp:lastModifiedBy>intra362</cp:lastModifiedBy>
  <cp:revision>7</cp:revision>
  <cp:lastPrinted>2025-01-27T00:33:36Z</cp:lastPrinted>
  <dcterms:created xsi:type="dcterms:W3CDTF">2025-01-27T00:33:29Z</dcterms:created>
  <dcterms:modified xsi:type="dcterms:W3CDTF">2025-01-29T00:35:28Z</dcterms:modified>
</cp:coreProperties>
</file>